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grato me é lembrar </a:t>
            </a:r>
          </a:p>
          <a:p>
            <a:r>
              <a:rPr lang="pt-BR" dirty="0"/>
              <a:t>Que cada dia estou </a:t>
            </a:r>
          </a:p>
          <a:p>
            <a:r>
              <a:rPr lang="pt-BR" dirty="0"/>
              <a:t>Mais perto do celeste lar </a:t>
            </a:r>
          </a:p>
          <a:p>
            <a:r>
              <a:rPr lang="pt-BR" dirty="0"/>
              <a:t>Em que morar eu vou.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8072D0-CD97-42CF-8B9A-278314D602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vez mais, </a:t>
            </a:r>
          </a:p>
          <a:p>
            <a:r>
              <a:rPr lang="pt-BR" dirty="0"/>
              <a:t>Cada vez mais </a:t>
            </a:r>
          </a:p>
          <a:p>
            <a:r>
              <a:rPr lang="pt-BR" dirty="0"/>
              <a:t>Perto do meu eterno lar </a:t>
            </a:r>
          </a:p>
          <a:p>
            <a:r>
              <a:rPr lang="pt-BR" dirty="0"/>
              <a:t>Em que morar eu vou.</a:t>
            </a:r>
          </a:p>
        </p:txBody>
      </p:sp>
    </p:spTree>
    <p:extLst>
      <p:ext uri="{BB962C8B-B14F-4D97-AF65-F5344CB8AC3E}">
        <p14:creationId xmlns:p14="http://schemas.microsoft.com/office/powerpoint/2010/main" val="3956599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breve vou partir </a:t>
            </a:r>
          </a:p>
          <a:p>
            <a:r>
              <a:rPr lang="pt-BR" dirty="0"/>
              <a:t>Para onde não há dor; </a:t>
            </a:r>
          </a:p>
          <a:p>
            <a:r>
              <a:rPr lang="pt-BR" dirty="0"/>
              <a:t>Prazer infindo vou fruir </a:t>
            </a:r>
          </a:p>
          <a:p>
            <a:r>
              <a:rPr lang="pt-BR" dirty="0"/>
              <a:t>Com Cristo, meu Senhor. </a:t>
            </a:r>
          </a:p>
        </p:txBody>
      </p:sp>
    </p:spTree>
    <p:extLst>
      <p:ext uri="{BB962C8B-B14F-4D97-AF65-F5344CB8AC3E}">
        <p14:creationId xmlns:p14="http://schemas.microsoft.com/office/powerpoint/2010/main" val="2290107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8072D0-CD97-42CF-8B9A-278314D602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vez mais, </a:t>
            </a:r>
          </a:p>
          <a:p>
            <a:r>
              <a:rPr lang="pt-BR" dirty="0"/>
              <a:t>Cada vez mais </a:t>
            </a:r>
          </a:p>
          <a:p>
            <a:r>
              <a:rPr lang="pt-BR" dirty="0"/>
              <a:t>Perto do meu eterno lar </a:t>
            </a:r>
          </a:p>
          <a:p>
            <a:r>
              <a:rPr lang="pt-BR" dirty="0"/>
              <a:t>Em que morar eu vou.</a:t>
            </a:r>
          </a:p>
        </p:txBody>
      </p:sp>
    </p:spTree>
    <p:extLst>
      <p:ext uri="{BB962C8B-B14F-4D97-AF65-F5344CB8AC3E}">
        <p14:creationId xmlns:p14="http://schemas.microsoft.com/office/powerpoint/2010/main" val="4131547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faze-me ficar </a:t>
            </a:r>
          </a:p>
          <a:p>
            <a:r>
              <a:rPr lang="pt-BR" dirty="0"/>
              <a:t>Leal a Ti, Senhor, </a:t>
            </a:r>
          </a:p>
          <a:p>
            <a:r>
              <a:rPr lang="pt-BR" dirty="0"/>
              <a:t>Até que possa ir morar </a:t>
            </a:r>
          </a:p>
          <a:p>
            <a:r>
              <a:rPr lang="pt-BR" dirty="0"/>
              <a:t>Naquele lar de amor.</a:t>
            </a:r>
          </a:p>
        </p:txBody>
      </p:sp>
    </p:spTree>
    <p:extLst>
      <p:ext uri="{BB962C8B-B14F-4D97-AF65-F5344CB8AC3E}">
        <p14:creationId xmlns:p14="http://schemas.microsoft.com/office/powerpoint/2010/main" val="4041907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PERTO DO ETERNO LAR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8072D0-CD97-42CF-8B9A-278314D602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Cada vez mais, </a:t>
            </a:r>
          </a:p>
          <a:p>
            <a:r>
              <a:rPr lang="pt-BR" dirty="0"/>
              <a:t>Cada vez mais </a:t>
            </a:r>
          </a:p>
          <a:p>
            <a:r>
              <a:rPr lang="pt-BR" dirty="0"/>
              <a:t>Perto do meu eterno lar </a:t>
            </a:r>
          </a:p>
          <a:p>
            <a:r>
              <a:rPr lang="pt-BR" dirty="0"/>
              <a:t>Em que morar eu vou.</a:t>
            </a:r>
          </a:p>
        </p:txBody>
      </p:sp>
    </p:spTree>
    <p:extLst>
      <p:ext uri="{BB962C8B-B14F-4D97-AF65-F5344CB8AC3E}">
        <p14:creationId xmlns:p14="http://schemas.microsoft.com/office/powerpoint/2010/main" val="2765288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PERTO DO ETERNO LAR</vt:lpstr>
      <vt:lpstr>PERTO DO ETERNO LAR</vt:lpstr>
      <vt:lpstr>PERTO DO ETERNO LAR</vt:lpstr>
      <vt:lpstr>PERTO DO ETERNO LAR</vt:lpstr>
      <vt:lpstr>PERTO DO ETERNO LAR</vt:lpstr>
      <vt:lpstr>PERTO DO ETERNO LAR</vt:lpstr>
      <vt:lpstr>PERTO DO ETERNO 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2019-06-12T22:18:30Z</dcterms:modified>
</cp:coreProperties>
</file>

<file path=docProps/thumbnail.jpeg>
</file>